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0" r:id="rId3"/>
    <p:sldId id="259" r:id="rId4"/>
    <p:sldId id="261" r:id="rId5"/>
    <p:sldId id="262" r:id="rId6"/>
    <p:sldId id="265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6699" autoAdjust="0"/>
    <p:restoredTop sz="94728" autoAdjust="0"/>
  </p:normalViewPr>
  <p:slideViewPr>
    <p:cSldViewPr>
      <p:cViewPr>
        <p:scale>
          <a:sx n="50" d="100"/>
          <a:sy n="50" d="100"/>
        </p:scale>
        <p:origin x="-696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9CCE-4BE9-4B15-A52D-54F0F6941E1C}" type="datetimeFigureOut">
              <a:rPr lang="es-ES"/>
              <a:pPr>
                <a:defRPr/>
              </a:pPr>
              <a:t>24/05/2010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1659-A26C-4708-B822-A07007D22A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90961-66CA-4AAD-A4F5-163908F22A5D}" type="datetimeFigureOut">
              <a:rPr lang="es-ES"/>
              <a:pPr>
                <a:defRPr/>
              </a:pPr>
              <a:t>24/05/2010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DC1-4113-49BF-A828-B5312DFACC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FEE7-8CB5-4B6C-A300-5C4918971D90}" type="datetimeFigureOut">
              <a:rPr lang="es-ES"/>
              <a:pPr>
                <a:defRPr/>
              </a:pPr>
              <a:t>24/05/2010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4E018-46D0-4A89-85A7-BF2C87BB1FD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57E87-196E-49F3-88C5-8E1AB18144B5}" type="datetimeFigureOut">
              <a:rPr lang="es-ES"/>
              <a:pPr>
                <a:defRPr/>
              </a:pPr>
              <a:t>24/05/2010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D0A9-1447-4FDD-8584-648902CB64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EE92-2CC8-4AF5-A827-BDE4F6ABEDF2}" type="datetimeFigureOut">
              <a:rPr lang="es-ES"/>
              <a:pPr>
                <a:defRPr/>
              </a:pPr>
              <a:t>24/05/2010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62EC-1C3A-4BB5-BB77-2C97CBFE92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7BCA-1F92-4355-82EE-4D7544E618C8}" type="datetimeFigureOut">
              <a:rPr lang="es-ES"/>
              <a:pPr>
                <a:defRPr/>
              </a:pPr>
              <a:t>24/05/2010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AC136-EFA8-4CE9-85E3-CF9AFC479F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3799-64F3-4F42-B86B-B96E1C7B36AC}" type="datetimeFigureOut">
              <a:rPr lang="es-ES"/>
              <a:pPr>
                <a:defRPr/>
              </a:pPr>
              <a:t>24/05/2010</a:t>
            </a:fld>
            <a:endParaRPr lang="es-E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39D2-10DC-44EE-B6C2-402D1DD743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F6DA-DC83-4FDF-8249-B14FE25845B5}" type="datetimeFigureOut">
              <a:rPr lang="es-ES"/>
              <a:pPr>
                <a:defRPr/>
              </a:pPr>
              <a:t>24/05/2010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E2E7-E476-4233-8358-3EEAE419696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A7475-8ABF-412C-8E0A-2D723D2C3A5B}" type="datetimeFigureOut">
              <a:rPr lang="es-ES"/>
              <a:pPr>
                <a:defRPr/>
              </a:pPr>
              <a:t>24/05/2010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7D09D-7C12-4956-AE7B-39D3E90691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CD5A-9DE1-463E-8690-4CE46FC6F5DB}" type="datetimeFigureOut">
              <a:rPr lang="es-ES"/>
              <a:pPr>
                <a:defRPr/>
              </a:pPr>
              <a:t>24/05/2010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B6133-118A-447A-AF9E-F059F6FD15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6FEF8-29D3-45AE-9E80-38C7FADFAB98}" type="datetimeFigureOut">
              <a:rPr lang="es-ES"/>
              <a:pPr>
                <a:defRPr/>
              </a:pPr>
              <a:t>24/05/2010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511C-0A80-49DD-9382-F8FFC5FD1E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3ED389-2273-498C-AB69-C04AADAF1092}" type="datetimeFigureOut">
              <a:rPr lang="es-ES"/>
              <a:pPr>
                <a:defRPr/>
              </a:pPr>
              <a:t>24/05/2010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79B428-7E06-4BAF-993B-FE06FB948B7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4 CuadroTexto"/>
          <p:cNvSpPr txBox="1">
            <a:spLocks noChangeArrowheads="1"/>
          </p:cNvSpPr>
          <p:nvPr/>
        </p:nvSpPr>
        <p:spPr bwMode="auto">
          <a:xfrm>
            <a:off x="785813" y="1285875"/>
            <a:ext cx="35718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>
                <a:solidFill>
                  <a:srgbClr val="4F4D52"/>
                </a:solidFill>
                <a:latin typeface="Algerian" pitchFamily="82" charset="0"/>
              </a:rPr>
              <a:t>El torcal de antequera y la laguna de fuente piedra</a:t>
            </a:r>
          </a:p>
        </p:txBody>
      </p:sp>
      <p:sp>
        <p:nvSpPr>
          <p:cNvPr id="13314" name="5 CuadroTexto"/>
          <p:cNvSpPr txBox="1">
            <a:spLocks noChangeArrowheads="1"/>
          </p:cNvSpPr>
          <p:nvPr/>
        </p:nvSpPr>
        <p:spPr bwMode="auto">
          <a:xfrm>
            <a:off x="611188" y="4941888"/>
            <a:ext cx="3500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>
                <a:solidFill>
                  <a:srgbClr val="4F4D52"/>
                </a:solidFill>
                <a:latin typeface="Algerian" pitchFamily="82" charset="0"/>
              </a:rPr>
              <a:t>Javier garcía </a:t>
            </a:r>
          </a:p>
          <a:p>
            <a:pPr algn="r"/>
            <a:r>
              <a:rPr lang="es-ES" sz="2400">
                <a:solidFill>
                  <a:srgbClr val="4F4D52"/>
                </a:solidFill>
                <a:latin typeface="Algerian" pitchFamily="82" charset="0"/>
              </a:rPr>
              <a:t>Daniel DIEZ</a:t>
            </a:r>
          </a:p>
        </p:txBody>
      </p:sp>
      <p:pic>
        <p:nvPicPr>
          <p:cNvPr id="5121" name="Picture 1" descr="G:\DCIM\100CASIO\CIMG0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00042"/>
            <a:ext cx="4457569" cy="594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Consultar en </a:t>
            </a:r>
            <a:r>
              <a:rPr lang="es-ES" dirty="0" err="1" smtClean="0"/>
              <a:t>youtube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http://www.youtube.com/watch?v=1AOKhef-0yY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346" y="2595557"/>
            <a:ext cx="3357585" cy="271464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El Torcal de Antequera es un Paraje Natural situado en el pueblo de Antequera ( Málaga ).</a:t>
            </a:r>
            <a:b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</a:br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Es famoso porque sus diversos agentes erosivos han ido modelando las rocas calizas.</a:t>
            </a:r>
            <a:endParaRPr lang="es-ES" sz="2400" dirty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84947" y="604817"/>
            <a:ext cx="500970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INTRODUCCIÓN</a:t>
            </a:r>
          </a:p>
        </p:txBody>
      </p:sp>
      <p:pic>
        <p:nvPicPr>
          <p:cNvPr id="18436" name="Picture 4" descr="G:\DCIM\100CASIO\CIMG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85992"/>
            <a:ext cx="4476783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786058"/>
            <a:ext cx="3286148" cy="642934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2400" b="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El Torcal está constituido por rocas CALIZAS</a:t>
            </a:r>
            <a:br>
              <a:rPr lang="es-ES" sz="2400" b="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</a:br>
            <a:r>
              <a:rPr lang="es-ES" sz="2400" b="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de tres tipos: </a:t>
            </a:r>
            <a:br>
              <a:rPr lang="es-ES" sz="2400" b="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</a:br>
            <a:endParaRPr lang="es-ES" sz="2400" b="0" dirty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42910" y="714356"/>
            <a:ext cx="789350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CONSTITUCIÓN Y ORIGEN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2928938" y="2000250"/>
            <a:ext cx="1785937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2928938" y="2928938"/>
            <a:ext cx="1785937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928938" y="3071813"/>
            <a:ext cx="1714500" cy="128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500563" y="1785938"/>
            <a:ext cx="19288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OOLÍTICAS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500563" y="2928938"/>
            <a:ext cx="19288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 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BRECHOIDES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429125" y="4214813"/>
            <a:ext cx="19288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CLÁSTICAS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714375" y="5000625"/>
            <a:ext cx="821531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Todas ellas tuvieron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su origen en el fondo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marino durante el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periodo Jurásico</a:t>
            </a:r>
          </a:p>
        </p:txBody>
      </p:sp>
      <p:pic>
        <p:nvPicPr>
          <p:cNvPr id="4098" name="Picture 2" descr="http://www.regmurcia.com/servlet/integra.servlets.Imagenes?METHOD=VERIMAGEN_52273&amp;nombre=CALIZA_4_res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500174"/>
            <a:ext cx="1714480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www.ugr.es/~agcasco/msecgeol/secciones/petro/images/petrograf/petrograf_estr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643182"/>
            <a:ext cx="1506113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www.ebrisa.com/portalc/media/media-S/images/00036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857628"/>
            <a:ext cx="1666850" cy="110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DCIM\100CASIO\CIMG0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9" y="2500306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2221029" y="571480"/>
            <a:ext cx="463460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FORMACIONES</a:t>
            </a:r>
          </a:p>
        </p:txBody>
      </p:sp>
      <p:sp>
        <p:nvSpPr>
          <p:cNvPr id="16387" name="4 CuadroTexto"/>
          <p:cNvSpPr txBox="1">
            <a:spLocks noChangeArrowheads="1"/>
          </p:cNvSpPr>
          <p:nvPr/>
        </p:nvSpPr>
        <p:spPr bwMode="auto">
          <a:xfrm>
            <a:off x="428625" y="2071688"/>
            <a:ext cx="5143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solidFill>
                  <a:srgbClr val="4F4D52"/>
                </a:solidFill>
                <a:latin typeface="Algerian" pitchFamily="82" charset="0"/>
              </a:rPr>
              <a:t>El tornillo:</a:t>
            </a:r>
          </a:p>
          <a:p>
            <a:pPr algn="ctr"/>
            <a:r>
              <a:rPr lang="es-ES" sz="2400">
                <a:solidFill>
                  <a:srgbClr val="4F4D52"/>
                </a:solidFill>
                <a:latin typeface="Algerian" pitchFamily="82" charset="0"/>
              </a:rPr>
              <a:t>Ésta formación de origen Cárstico (proceso complejo en el que el agua y las diferencias de solubilidad de los minerales juegan un gran papel), mide 25 metros. Alrededor de este monumento se encuentran encinas y quejigos.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4210" y="3497264"/>
            <a:ext cx="4714909" cy="1143001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2400" b="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Como todos los macizos calizos, el Torcal presenta una enorme riqueza en simas , cuevas</a:t>
            </a:r>
            <a:br>
              <a:rPr lang="es-ES" sz="2400" b="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</a:br>
            <a:r>
              <a:rPr lang="es-ES" sz="2400" b="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 y otras formas subterráneas, algunas de ellas de gran importancia histórica como la Cueva </a:t>
            </a:r>
            <a:br>
              <a:rPr lang="es-ES" sz="2400" b="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</a:br>
            <a:r>
              <a:rPr lang="es-ES" sz="2400" b="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del Toro. Su origen se relaciona igualmente con procesos de disolución y ensanche de las calizas subterráneas por la acción del agua de lluvia.</a:t>
            </a:r>
            <a:br>
              <a:rPr lang="es-ES" sz="2400" b="0" dirty="0" smtClean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</a:br>
            <a:endParaRPr lang="es-ES" sz="2400" b="0" dirty="0">
              <a:solidFill>
                <a:schemeClr val="bg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39932" y="285728"/>
            <a:ext cx="681308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OTRAS FORMACIONES</a:t>
            </a:r>
          </a:p>
        </p:txBody>
      </p:sp>
      <p:pic>
        <p:nvPicPr>
          <p:cNvPr id="19460" name="Picture 4" descr="http://revilladepomar.net/web/images/cto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500306"/>
            <a:ext cx="3700453" cy="279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 smtClean="0"/>
              <a:t>LA LAGUNA DE FUENTE PIEDRA.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s-E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LUGAR DE REPOSO PARA LAS AVES.</a:t>
            </a:r>
            <a:endParaRPr lang="es-E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GEOGRAFIA:</a:t>
            </a:r>
            <a:endParaRPr lang="es-ES" dirty="0"/>
          </a:p>
        </p:txBody>
      </p:sp>
      <p:sp>
        <p:nvSpPr>
          <p:cNvPr id="2048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ES" sz="2200" smtClean="0">
                <a:solidFill>
                  <a:schemeClr val="accent1"/>
                </a:solidFill>
              </a:rPr>
              <a:t>El municipio de Fuente de Piedra se encuentra situado al norte de la provincia de Málaga y enmarcado en la mitad occidental de la comarca de Antequera, entre Campillos y el límite con la provincia de Sevilla.</a:t>
            </a:r>
            <a:r>
              <a:rPr lang="es-ES" sz="2400" smtClean="0"/>
              <a:t/>
            </a:r>
            <a:br>
              <a:rPr lang="es-ES" sz="2400" smtClean="0"/>
            </a:br>
            <a:endParaRPr lang="es-ES" sz="2400" smtClean="0">
              <a:solidFill>
                <a:schemeClr val="accent1"/>
              </a:solidFill>
            </a:endParaRPr>
          </a:p>
        </p:txBody>
      </p:sp>
      <p:pic>
        <p:nvPicPr>
          <p:cNvPr id="20483" name="Picture 2" descr="http://enciclopedia.us.es/images/8/87/Fuente_de_Piedra_(M%C3%A1laga)_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522663"/>
            <a:ext cx="535781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Lugar de reposo de las aves:</a:t>
            </a:r>
            <a:endParaRPr lang="es-ES" dirty="0"/>
          </a:p>
        </p:txBody>
      </p:sp>
      <p:sp>
        <p:nvSpPr>
          <p:cNvPr id="2150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s-ES" sz="2000" smtClean="0">
                <a:solidFill>
                  <a:schemeClr val="accent1"/>
                </a:solidFill>
              </a:rPr>
              <a:t>LA LAGUNA DE FUENTE DE PIEDRA ES UN EXPLÉNDIDO LUGAR DE REPOSO Y DE CRIA PARA LAS DISTINTAS ESPECIES DEL NORTE QUE HUYEN DEL FRIO INVIERNO DEL NORTE PARA REPOSAR AQUÍ EN UN INVIERNO MÁS CÁLIDO</a:t>
            </a:r>
            <a:r>
              <a:rPr lang="es-ES" smtClean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21507" name="Picture 4" descr="http://www.doslourdes.net/monogr%C3%A1ficos-flamencos-Fuente-Piedra-humeda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595688"/>
            <a:ext cx="41560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Diferentes especies de la laguna.</a:t>
            </a:r>
            <a:endParaRPr lang="es-ES" dirty="0"/>
          </a:p>
        </p:txBody>
      </p:sp>
      <p:sp>
        <p:nvSpPr>
          <p:cNvPr id="22530" name="2 Marcador de contenido"/>
          <p:cNvSpPr>
            <a:spLocks noGrp="1"/>
          </p:cNvSpPr>
          <p:nvPr>
            <p:ph idx="1"/>
          </p:nvPr>
        </p:nvSpPr>
        <p:spPr>
          <a:xfrm>
            <a:off x="357188" y="1857375"/>
            <a:ext cx="8229600" cy="4572000"/>
          </a:xfrm>
        </p:spPr>
        <p:txBody>
          <a:bodyPr/>
          <a:lstStyle/>
          <a:p>
            <a:pPr eaLnBrk="1" hangingPunct="1"/>
            <a:r>
              <a:rPr lang="es-ES" sz="2200" smtClean="0">
                <a:solidFill>
                  <a:schemeClr val="accent1"/>
                </a:solidFill>
              </a:rPr>
              <a:t>La laguna de Fuente de Piedra cuenta con distintas especies como la garcilla, golondrinas etc.</a:t>
            </a:r>
          </a:p>
        </p:txBody>
      </p:sp>
      <p:pic>
        <p:nvPicPr>
          <p:cNvPr id="22531" name="Picture 2" descr="http://waste.ideal.es/fotos/fuentedepiedra-guia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786063"/>
            <a:ext cx="5286375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207</TotalTime>
  <Words>165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Algerian</vt:lpstr>
      <vt:lpstr>Vértice</vt:lpstr>
      <vt:lpstr>Vértice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DOLORES SANTAMARIA MARTINEZ</dc:creator>
  <cp:lastModifiedBy>WinuE</cp:lastModifiedBy>
  <cp:revision>24</cp:revision>
  <dcterms:created xsi:type="dcterms:W3CDTF">2010-04-25T15:50:24Z</dcterms:created>
  <dcterms:modified xsi:type="dcterms:W3CDTF">2010-05-24T10:23:20Z</dcterms:modified>
</cp:coreProperties>
</file>